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60" r:id="rId4"/>
    <p:sldId id="258" r:id="rId5"/>
    <p:sldId id="262" r:id="rId6"/>
    <p:sldId id="263" r:id="rId7"/>
    <p:sldId id="259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0"/>
    <p:restoredTop sz="94363"/>
  </p:normalViewPr>
  <p:slideViewPr>
    <p:cSldViewPr snapToGrid="0" snapToObjects="1">
      <p:cViewPr varScale="1">
        <p:scale>
          <a:sx n="81" d="100"/>
          <a:sy n="81" d="100"/>
        </p:scale>
        <p:origin x="4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0F64-FC05-5A4F-94FD-ACA5844076D0}" type="datetimeFigureOut">
              <a:rPr lang="en-US" smtClean="0"/>
              <a:t>3/29/19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3D68-B18D-D94C-A62B-1D5626473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98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0F64-FC05-5A4F-94FD-ACA5844076D0}" type="datetimeFigureOut">
              <a:rPr lang="en-US" smtClean="0"/>
              <a:t>3/29/19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3D68-B18D-D94C-A62B-1D5626473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35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0F64-FC05-5A4F-94FD-ACA5844076D0}" type="datetimeFigureOut">
              <a:rPr lang="en-US" smtClean="0"/>
              <a:t>3/29/19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3D68-B18D-D94C-A62B-1D5626473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30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0F64-FC05-5A4F-94FD-ACA5844076D0}" type="datetimeFigureOut">
              <a:rPr lang="en-US" smtClean="0"/>
              <a:t>3/29/19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3D68-B18D-D94C-A62B-1D5626473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71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0F64-FC05-5A4F-94FD-ACA5844076D0}" type="datetimeFigureOut">
              <a:rPr lang="en-US" smtClean="0"/>
              <a:t>3/29/19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3D68-B18D-D94C-A62B-1D5626473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68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0F64-FC05-5A4F-94FD-ACA5844076D0}" type="datetimeFigureOut">
              <a:rPr lang="en-US" smtClean="0"/>
              <a:t>3/29/19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3D68-B18D-D94C-A62B-1D5626473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97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0F64-FC05-5A4F-94FD-ACA5844076D0}" type="datetimeFigureOut">
              <a:rPr lang="en-US" smtClean="0"/>
              <a:t>3/29/19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3D68-B18D-D94C-A62B-1D5626473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07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0F64-FC05-5A4F-94FD-ACA5844076D0}" type="datetimeFigureOut">
              <a:rPr lang="en-US" smtClean="0"/>
              <a:t>3/29/19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3D68-B18D-D94C-A62B-1D5626473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05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0F64-FC05-5A4F-94FD-ACA5844076D0}" type="datetimeFigureOut">
              <a:rPr lang="en-US" smtClean="0"/>
              <a:t>3/29/19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3D68-B18D-D94C-A62B-1D5626473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99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0F64-FC05-5A4F-94FD-ACA5844076D0}" type="datetimeFigureOut">
              <a:rPr lang="en-US" smtClean="0"/>
              <a:t>3/29/19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3D68-B18D-D94C-A62B-1D5626473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40F64-FC05-5A4F-94FD-ACA5844076D0}" type="datetimeFigureOut">
              <a:rPr lang="en-US" smtClean="0"/>
              <a:t>3/29/19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3D68-B18D-D94C-A62B-1D5626473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36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1D40F64-FC05-5A4F-94FD-ACA5844076D0}" type="datetimeFigureOut">
              <a:rPr lang="en-US" smtClean="0"/>
              <a:t>3/29/19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9C2C3D68-B18D-D94C-A62B-1D5626473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2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B5E80A7-5FE7-45AB-94DB-FAD230DE19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B6D265-2F26-4C70-8D20-7EB732B79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7552943" cy="5334001"/>
          </a:xfrm>
          <a:prstGeom prst="rect">
            <a:avLst/>
          </a:prstGeom>
          <a:solidFill>
            <a:srgbClr val="7B5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865324-23B6-8546-99E6-04BDB88C0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6068070" cy="3255264"/>
          </a:xfrm>
        </p:spPr>
        <p:txBody>
          <a:bodyPr>
            <a:normAutofit/>
          </a:bodyPr>
          <a:lstStyle/>
          <a:p>
            <a:r>
              <a:rPr lang="en-US" b="1"/>
              <a:t>APRIL</a:t>
            </a:r>
            <a:br>
              <a:rPr lang="en-US" dirty="0"/>
            </a:br>
            <a:r>
              <a:rPr lang="en-US" b="1"/>
              <a:t>Scavenger Hike &amp; Mountain Biking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73A8B3-26F5-0546-B5A7-979E8BD6E62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590" y="948986"/>
            <a:ext cx="3458249" cy="1789643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A7E90A29-581A-DB45-B38F-1F0F0C7D8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324" y="3262121"/>
            <a:ext cx="3039036" cy="258318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2055544-B70B-42F0-8272-58E0BB2C1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83314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A48A0-64FB-B844-B974-1119EC4A0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b="1" dirty="0"/>
              <a:t>Valley View Foundation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914480-9949-B14F-8586-F0611C987BA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6593" r="3723" b="8942"/>
          <a:stretch/>
        </p:blipFill>
        <p:spPr>
          <a:xfrm>
            <a:off x="4582949" y="0"/>
            <a:ext cx="5819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88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EF05F-3D19-694D-9A5A-FF8B55922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b="1" dirty="0"/>
              <a:t>Plan for the Day…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0F206-96D0-464F-ACAD-FA2743ACE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530" y="864108"/>
            <a:ext cx="4137301" cy="5120640"/>
          </a:xfrm>
        </p:spPr>
        <p:txBody>
          <a:bodyPr/>
          <a:lstStyle/>
          <a:p>
            <a:r>
              <a:rPr lang="en-US" dirty="0"/>
              <a:t>Orientation, paperwork, and a light breakfast.</a:t>
            </a:r>
          </a:p>
          <a:p>
            <a:r>
              <a:rPr lang="en-US" dirty="0"/>
              <a:t>Scavenger Hike </a:t>
            </a:r>
          </a:p>
          <a:p>
            <a:r>
              <a:rPr lang="en-US" dirty="0"/>
              <a:t>Lunch</a:t>
            </a:r>
          </a:p>
          <a:p>
            <a:r>
              <a:rPr lang="en-US" dirty="0"/>
              <a:t>Mountain Biking, field games, and more!</a:t>
            </a:r>
          </a:p>
          <a:p>
            <a:r>
              <a:rPr lang="en-US" dirty="0"/>
              <a:t>Bus heads out at 3!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6C58C94-AB53-4D47-A9E5-5A2B8D23C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651" y="623356"/>
            <a:ext cx="4313285" cy="3234964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21EBA26F-F2DE-184A-BA34-587A590A7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968" y="3995932"/>
            <a:ext cx="4314969" cy="242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70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A992460-7FA3-40FE-A958-BCD1981B9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F57D5B-380D-48E9-8DAD-DD500FE80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rgbClr val="3F5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85A3E2-FF9D-B941-94C9-E4BD2CA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9" y="1123837"/>
            <a:ext cx="4016116" cy="1255469"/>
          </a:xfrm>
        </p:spPr>
        <p:txBody>
          <a:bodyPr>
            <a:normAutofit/>
          </a:bodyPr>
          <a:lstStyle/>
          <a:p>
            <a:r>
              <a:rPr lang="en-US" b="1"/>
              <a:t>What to Wear?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B3766-695D-8544-84EA-F1F187CB9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59" y="2510395"/>
            <a:ext cx="4531870" cy="3274586"/>
          </a:xfrm>
        </p:spPr>
        <p:txBody>
          <a:bodyPr anchor="t">
            <a:normAutofit/>
          </a:bodyPr>
          <a:lstStyle/>
          <a:p>
            <a:pPr>
              <a:buClr>
                <a:srgbClr val="9DA119"/>
              </a:buClr>
            </a:pPr>
            <a:r>
              <a:rPr lang="en-US" sz="2200" b="1" dirty="0">
                <a:solidFill>
                  <a:srgbClr val="FFFFFF"/>
                </a:solidFill>
              </a:rPr>
              <a:t>Dress for the weather.</a:t>
            </a:r>
          </a:p>
          <a:p>
            <a:pPr>
              <a:buClr>
                <a:srgbClr val="9DA119"/>
              </a:buClr>
            </a:pPr>
            <a:r>
              <a:rPr lang="en-US" sz="2200" b="1" dirty="0">
                <a:solidFill>
                  <a:srgbClr val="FFFFFF"/>
                </a:solidFill>
              </a:rPr>
              <a:t>Bring extra layers that are easy to shed.</a:t>
            </a:r>
          </a:p>
          <a:p>
            <a:pPr>
              <a:buClr>
                <a:srgbClr val="9DA119"/>
              </a:buClr>
            </a:pPr>
            <a:r>
              <a:rPr lang="en-US" sz="2200" b="1" dirty="0">
                <a:solidFill>
                  <a:srgbClr val="FFFFFF"/>
                </a:solidFill>
              </a:rPr>
              <a:t>Shoes:</a:t>
            </a:r>
          </a:p>
          <a:p>
            <a:pPr lvl="1">
              <a:buClr>
                <a:srgbClr val="9DA119"/>
              </a:buClr>
            </a:pPr>
            <a:r>
              <a:rPr lang="en-US" sz="2200" b="1" dirty="0">
                <a:solidFill>
                  <a:srgbClr val="FFFFFF"/>
                </a:solidFill>
              </a:rPr>
              <a:t>Closed toe shoes</a:t>
            </a:r>
          </a:p>
          <a:p>
            <a:pPr lvl="1">
              <a:buClr>
                <a:srgbClr val="9DA119"/>
              </a:buClr>
            </a:pPr>
            <a:r>
              <a:rPr lang="en-US" sz="2200" b="1" dirty="0">
                <a:solidFill>
                  <a:srgbClr val="FFFFFF"/>
                </a:solidFill>
              </a:rPr>
              <a:t>Old gym shoes, boots (you will get muddy)</a:t>
            </a:r>
          </a:p>
          <a:p>
            <a:pPr lvl="1">
              <a:buClr>
                <a:srgbClr val="9DA119"/>
              </a:buClr>
            </a:pPr>
            <a:r>
              <a:rPr lang="en-US" sz="2200" b="1" dirty="0">
                <a:solidFill>
                  <a:srgbClr val="FFFFFF"/>
                </a:solidFill>
              </a:rPr>
              <a:t>Changes of shoes for after</a:t>
            </a:r>
          </a:p>
          <a:p>
            <a:pPr lvl="1">
              <a:buClr>
                <a:srgbClr val="9DA119"/>
              </a:buClr>
            </a:pPr>
            <a:endParaRPr lang="en-US" dirty="0">
              <a:solidFill>
                <a:srgbClr val="FFFFFF"/>
              </a:solidFill>
            </a:endParaRPr>
          </a:p>
          <a:p>
            <a:pPr lvl="1">
              <a:buClr>
                <a:srgbClr val="9DA119"/>
              </a:buClr>
            </a:pPr>
            <a:endParaRPr lang="en-US" dirty="0">
              <a:solidFill>
                <a:srgbClr val="FFFFFF"/>
              </a:solidFill>
            </a:endParaRPr>
          </a:p>
          <a:p>
            <a:pPr>
              <a:buClr>
                <a:srgbClr val="9DA119"/>
              </a:buClr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5CC8E5-7727-4F29-A17D-114AF339F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08840" y="758952"/>
            <a:ext cx="2079069" cy="2344272"/>
          </a:xfrm>
          <a:prstGeom prst="rect">
            <a:avLst/>
          </a:prstGeom>
          <a:solidFill>
            <a:srgbClr val="3F5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4600802-151E-4F13-8C35-8D5CEDFF6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7463" y="4080912"/>
            <a:ext cx="2157385" cy="2008992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25053E-1062-4FE2-974C-546DC769D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238FBFE-E7B7-A548-B15B-02AF3DB3B9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77" r="20495"/>
          <a:stretch/>
        </p:blipFill>
        <p:spPr>
          <a:xfrm>
            <a:off x="7460907" y="3264090"/>
            <a:ext cx="4027002" cy="3593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7199DD-028B-5F45-8749-6A8694B3F3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48" r="14660" b="-2"/>
          <a:stretch/>
        </p:blipFill>
        <p:spPr>
          <a:xfrm>
            <a:off x="5137460" y="10"/>
            <a:ext cx="4113440" cy="3920034"/>
          </a:xfrm>
          <a:custGeom>
            <a:avLst/>
            <a:gdLst>
              <a:gd name="connsiteX0" fmla="*/ 0 w 4113440"/>
              <a:gd name="connsiteY0" fmla="*/ 0 h 3920044"/>
              <a:gd name="connsiteX1" fmla="*/ 4113440 w 4113440"/>
              <a:gd name="connsiteY1" fmla="*/ 0 h 3920044"/>
              <a:gd name="connsiteX2" fmla="*/ 4113440 w 4113440"/>
              <a:gd name="connsiteY2" fmla="*/ 3103224 h 3920044"/>
              <a:gd name="connsiteX3" fmla="*/ 2157388 w 4113440"/>
              <a:gd name="connsiteY3" fmla="*/ 3103224 h 3920044"/>
              <a:gd name="connsiteX4" fmla="*/ 2157388 w 4113440"/>
              <a:gd name="connsiteY4" fmla="*/ 3920044 h 3920044"/>
              <a:gd name="connsiteX5" fmla="*/ 0 w 4113440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3440" h="3920044">
                <a:moveTo>
                  <a:pt x="0" y="0"/>
                </a:moveTo>
                <a:lnTo>
                  <a:pt x="4113440" y="0"/>
                </a:lnTo>
                <a:lnTo>
                  <a:pt x="4113440" y="3103224"/>
                </a:lnTo>
                <a:lnTo>
                  <a:pt x="2157388" y="3103224"/>
                </a:lnTo>
                <a:lnTo>
                  <a:pt x="2157388" y="3920044"/>
                </a:lnTo>
                <a:lnTo>
                  <a:pt x="0" y="392004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16841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4AFA4FB-43A0-D249-8D5C-B6C5678756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" r="4352" b="43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DFFECBC-3365-4A8E-B5C9-F04909FEC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3"/>
            <a:ext cx="4642228" cy="533095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E2F2D-DD40-C149-AED5-E35FA185D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9" y="1123837"/>
            <a:ext cx="4016116" cy="1255469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</a:rPr>
              <a:t>Scavenger Hike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3ACF4-89C6-CD40-9D75-72BB91073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9" y="2510395"/>
            <a:ext cx="4352980" cy="3274586"/>
          </a:xfrm>
        </p:spPr>
        <p:txBody>
          <a:bodyPr anchor="t">
            <a:noAutofit/>
          </a:bodyPr>
          <a:lstStyle/>
          <a:p>
            <a:pPr>
              <a:buClr>
                <a:srgbClr val="658CBA"/>
              </a:buClr>
            </a:pPr>
            <a:r>
              <a:rPr lang="en-US" sz="2200" b="1" dirty="0">
                <a:solidFill>
                  <a:schemeClr val="tx1"/>
                </a:solidFill>
              </a:rPr>
              <a:t>Pick you teams.</a:t>
            </a:r>
          </a:p>
          <a:p>
            <a:pPr>
              <a:buClr>
                <a:srgbClr val="658CBA"/>
              </a:buClr>
            </a:pPr>
            <a:r>
              <a:rPr lang="en-US" sz="2200" b="1" dirty="0">
                <a:solidFill>
                  <a:schemeClr val="tx1"/>
                </a:solidFill>
              </a:rPr>
              <a:t>Hike and hunt around Valley View for tasks.</a:t>
            </a:r>
          </a:p>
          <a:p>
            <a:pPr>
              <a:buClr>
                <a:srgbClr val="658CBA"/>
              </a:buClr>
            </a:pPr>
            <a:r>
              <a:rPr lang="en-US" sz="2200" b="1" dirty="0">
                <a:solidFill>
                  <a:schemeClr val="tx1"/>
                </a:solidFill>
              </a:rPr>
              <a:t>Your team receives points by completing the tasks.</a:t>
            </a:r>
          </a:p>
          <a:p>
            <a:pPr>
              <a:buClr>
                <a:srgbClr val="658CBA"/>
              </a:buClr>
            </a:pPr>
            <a:r>
              <a:rPr lang="en-US" sz="2200" b="1" dirty="0">
                <a:solidFill>
                  <a:schemeClr val="tx1"/>
                </a:solidFill>
              </a:rPr>
              <a:t>The top placing teams will receive prices! </a:t>
            </a:r>
          </a:p>
          <a:p>
            <a:pPr lvl="1">
              <a:buClr>
                <a:srgbClr val="658CBA"/>
              </a:buClr>
            </a:pPr>
            <a:r>
              <a:rPr lang="en-US" sz="2200" b="1" dirty="0">
                <a:solidFill>
                  <a:schemeClr val="tx1"/>
                </a:solidFill>
              </a:rPr>
              <a:t>Prizes such as backpacks, boots, Crew gear, and more! </a:t>
            </a:r>
          </a:p>
        </p:txBody>
      </p:sp>
    </p:spTree>
    <p:extLst>
      <p:ext uri="{BB962C8B-B14F-4D97-AF65-F5344CB8AC3E}">
        <p14:creationId xmlns:p14="http://schemas.microsoft.com/office/powerpoint/2010/main" val="8110735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13765B-5B35-437C-8C73-068F9E7B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6D83FA-9F35-4148-88C8-C839FF5B1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B8AA617-0537-4ED7-91B6-66511A647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E8BF1F-CE61-45C5-92AC-552D23176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rgbClr val="666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0E3C10-92CA-744F-AF9E-5603F70B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b="1" spc="-100"/>
              <a:t>Mountain Biking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3DD06B49-652A-3146-B140-204F780B3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726" b="39063"/>
          <a:stretch/>
        </p:blipFill>
        <p:spPr>
          <a:xfrm>
            <a:off x="1069848" y="470170"/>
            <a:ext cx="5236194" cy="3557016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A327FAE6-6623-1646-A35D-88877A87B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-4" b="9428"/>
          <a:stretch/>
        </p:blipFill>
        <p:spPr>
          <a:xfrm>
            <a:off x="6466908" y="470172"/>
            <a:ext cx="5236194" cy="355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88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A1226-5606-444D-BEBD-2EAF119C4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b="1" dirty="0"/>
              <a:t>Extra Snacks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E06B3-24F1-1A42-8F79-144E09C63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Light breakfast, lunch, and water will be provided.</a:t>
            </a:r>
          </a:p>
          <a:p>
            <a:r>
              <a:rPr lang="en-US" sz="3200" dirty="0"/>
              <a:t>Feel free to bring additional snacks. </a:t>
            </a:r>
          </a:p>
        </p:txBody>
      </p:sp>
    </p:spTree>
    <p:extLst>
      <p:ext uri="{BB962C8B-B14F-4D97-AF65-F5344CB8AC3E}">
        <p14:creationId xmlns:p14="http://schemas.microsoft.com/office/powerpoint/2010/main" val="1394411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29A43-5148-4446-81F7-8B8085555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b="1" dirty="0"/>
              <a:t>Ready to Hike and Bike???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8BCC63-93C7-ED40-9FA6-7899E77A4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4781" y="572039"/>
            <a:ext cx="7606371" cy="5704778"/>
          </a:xfrm>
        </p:spPr>
      </p:pic>
    </p:spTree>
    <p:extLst>
      <p:ext uri="{BB962C8B-B14F-4D97-AF65-F5344CB8AC3E}">
        <p14:creationId xmlns:p14="http://schemas.microsoft.com/office/powerpoint/2010/main" val="768311822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{9D3AC391-0DCD-6042-B15A-3A8220A48EB3}tf10001124</Template>
  <TotalTime>46</TotalTime>
  <Words>148</Words>
  <Application>Microsoft Macintosh PowerPoint</Application>
  <PresentationFormat>Widescreen</PresentationFormat>
  <Paragraphs>27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Corbel</vt:lpstr>
      <vt:lpstr>Wingdings 2</vt:lpstr>
      <vt:lpstr>Frame</vt:lpstr>
      <vt:lpstr>APRIL Scavenger Hike &amp; Mountain Biking</vt:lpstr>
      <vt:lpstr>Valley View Foundation</vt:lpstr>
      <vt:lpstr>Plan for the Day…</vt:lpstr>
      <vt:lpstr>What to Wear?</vt:lpstr>
      <vt:lpstr>Scavenger Hike</vt:lpstr>
      <vt:lpstr>Mountain Biking</vt:lpstr>
      <vt:lpstr>Extra Snacks</vt:lpstr>
      <vt:lpstr>Ready to Hike and Bike???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Paige Young</dc:creator>
  <cp:lastModifiedBy>Paige Young</cp:lastModifiedBy>
  <cp:revision>12</cp:revision>
  <dcterms:created xsi:type="dcterms:W3CDTF">2019-03-26T15:31:56Z</dcterms:created>
  <dcterms:modified xsi:type="dcterms:W3CDTF">2019-03-29T21:27:59Z</dcterms:modified>
</cp:coreProperties>
</file>